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sldIdLst>
    <p:sldId id="354" r:id="rId5"/>
    <p:sldId id="352" r:id="rId6"/>
    <p:sldId id="353" r:id="rId7"/>
    <p:sldId id="355" r:id="rId8"/>
    <p:sldId id="373" r:id="rId9"/>
    <p:sldId id="359" r:id="rId10"/>
    <p:sldId id="379" r:id="rId11"/>
    <p:sldId id="377" r:id="rId12"/>
    <p:sldId id="363" r:id="rId13"/>
    <p:sldId id="380" r:id="rId14"/>
    <p:sldId id="365" r:id="rId15"/>
    <p:sldId id="374" r:id="rId16"/>
    <p:sldId id="375" r:id="rId17"/>
    <p:sldId id="378" r:id="rId18"/>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91" userDrawn="1">
          <p15:clr>
            <a:srgbClr val="A4A3A4"/>
          </p15:clr>
        </p15:guide>
        <p15:guide id="2" pos="38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DBA40"/>
    <a:srgbClr val="FFE101"/>
    <a:srgbClr val="FDB940"/>
    <a:srgbClr val="2E9D62"/>
    <a:srgbClr val="36B5D5"/>
    <a:srgbClr val="A5B906"/>
    <a:srgbClr val="408000"/>
    <a:srgbClr val="FF0080"/>
    <a:srgbClr val="00408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85"/>
    <p:restoredTop sz="65856" autoAdjust="0"/>
  </p:normalViewPr>
  <p:slideViewPr>
    <p:cSldViewPr snapToGrid="0" snapToObjects="1" showGuides="1">
      <p:cViewPr varScale="1">
        <p:scale>
          <a:sx n="75" d="100"/>
          <a:sy n="75" d="100"/>
        </p:scale>
        <p:origin x="1752" y="66"/>
      </p:cViewPr>
      <p:guideLst>
        <p:guide orient="horz" pos="2191"/>
        <p:guide pos="3835"/>
      </p:guideLst>
    </p:cSldViewPr>
  </p:slideViewPr>
  <p:notesTextViewPr>
    <p:cViewPr>
      <p:scale>
        <a:sx n="3" d="2"/>
        <a:sy n="3" d="2"/>
      </p:scale>
      <p:origin x="0" y="0"/>
    </p:cViewPr>
  </p:notesTextViewPr>
  <p:sorterViewPr>
    <p:cViewPr>
      <p:scale>
        <a:sx n="193" d="100"/>
        <a:sy n="193" d="100"/>
      </p:scale>
      <p:origin x="0" y="102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5" tIns="46587" rIns="93175" bIns="46587" rtlCol="0"/>
          <a:lstStyle>
            <a:lvl1pPr algn="l">
              <a:defRPr sz="1200"/>
            </a:lvl1pPr>
          </a:lstStyle>
          <a:p>
            <a:endParaRPr lang="en-US" dirty="0"/>
          </a:p>
        </p:txBody>
      </p:sp>
      <p:sp>
        <p:nvSpPr>
          <p:cNvPr id="3" name="Date Placeholder 2"/>
          <p:cNvSpPr>
            <a:spLocks noGrp="1"/>
          </p:cNvSpPr>
          <p:nvPr>
            <p:ph type="dt" idx="1"/>
          </p:nvPr>
        </p:nvSpPr>
        <p:spPr>
          <a:xfrm>
            <a:off x="3970939" y="0"/>
            <a:ext cx="3037840" cy="464820"/>
          </a:xfrm>
          <a:prstGeom prst="rect">
            <a:avLst/>
          </a:prstGeom>
        </p:spPr>
        <p:txBody>
          <a:bodyPr vert="horz" lIns="93175" tIns="46587" rIns="93175" bIns="46587" rtlCol="0"/>
          <a:lstStyle>
            <a:lvl1pPr algn="r">
              <a:defRPr sz="1200"/>
            </a:lvl1pPr>
          </a:lstStyle>
          <a:p>
            <a:fld id="{86D2D20A-A97B-B741-BC35-5E1D1137E883}" type="datetimeFigureOut">
              <a:rPr lang="en-US" smtClean="0"/>
              <a:t>8/22/2017</a:t>
            </a:fld>
            <a:endParaRPr lang="en-US" dirty="0"/>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5" tIns="46587" rIns="93175" bIns="46587" rtlCol="0" anchor="ctr"/>
          <a:lstStyle/>
          <a:p>
            <a:endParaRPr lang="en-US" dirty="0"/>
          </a:p>
        </p:txBody>
      </p:sp>
      <p:sp>
        <p:nvSpPr>
          <p:cNvPr id="5" name="Notes Placeholder 4"/>
          <p:cNvSpPr>
            <a:spLocks noGrp="1"/>
          </p:cNvSpPr>
          <p:nvPr>
            <p:ph type="body" sz="quarter" idx="3"/>
          </p:nvPr>
        </p:nvSpPr>
        <p:spPr>
          <a:xfrm>
            <a:off x="701040" y="4415791"/>
            <a:ext cx="5608320" cy="4183380"/>
          </a:xfrm>
          <a:prstGeom prst="rect">
            <a:avLst/>
          </a:prstGeom>
        </p:spPr>
        <p:txBody>
          <a:bodyPr vert="horz" lIns="93175" tIns="46587" rIns="93175" bIns="465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5" tIns="46587" rIns="93175" bIns="46587"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9" y="8829967"/>
            <a:ext cx="3037840" cy="464820"/>
          </a:xfrm>
          <a:prstGeom prst="rect">
            <a:avLst/>
          </a:prstGeom>
        </p:spPr>
        <p:txBody>
          <a:bodyPr vert="horz" lIns="93175" tIns="46587" rIns="93175" bIns="46587" rtlCol="0" anchor="b"/>
          <a:lstStyle>
            <a:lvl1pPr algn="r">
              <a:defRPr sz="1200"/>
            </a:lvl1pPr>
          </a:lstStyle>
          <a:p>
            <a:fld id="{94A83ADC-20D8-B649-B773-610DC3336814}" type="slidenum">
              <a:rPr lang="en-US" smtClean="0"/>
              <a:t>‹#›</a:t>
            </a:fld>
            <a:endParaRPr lang="en-US" dirty="0"/>
          </a:p>
        </p:txBody>
      </p:sp>
    </p:spTree>
    <p:extLst>
      <p:ext uri="{BB962C8B-B14F-4D97-AF65-F5344CB8AC3E}">
        <p14:creationId xmlns:p14="http://schemas.microsoft.com/office/powerpoint/2010/main" val="7893715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Click</a:t>
            </a:r>
            <a:r>
              <a:rPr lang="en-US" baseline="0" dirty="0"/>
              <a:t> to play</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94A83ADC-20D8-B649-B773-610DC3336814}" type="slidenum">
              <a:rPr lang="en-US" smtClean="0"/>
              <a:t>1</a:t>
            </a:fld>
            <a:endParaRPr lang="en-US" dirty="0"/>
          </a:p>
        </p:txBody>
      </p:sp>
    </p:spTree>
    <p:extLst>
      <p:ext uri="{BB962C8B-B14F-4D97-AF65-F5344CB8AC3E}">
        <p14:creationId xmlns:p14="http://schemas.microsoft.com/office/powerpoint/2010/main" val="2022317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Tyrone:</a:t>
            </a:r>
          </a:p>
          <a:p>
            <a:pPr marL="171176" indent="-171176">
              <a:buFont typeface="Arial" charset="0"/>
              <a:buChar char="•"/>
            </a:pPr>
            <a:r>
              <a:rPr lang="en-US" dirty="0"/>
              <a:t>Welcome all, I’m Tyrone Edwards</a:t>
            </a:r>
          </a:p>
          <a:p>
            <a:pPr marL="171176" indent="-171176">
              <a:buFont typeface="Arial" charset="0"/>
              <a:buChar char="•"/>
            </a:pPr>
            <a:r>
              <a:rPr lang="en-US" dirty="0"/>
              <a:t>It’s great to be here</a:t>
            </a:r>
          </a:p>
          <a:p>
            <a:pPr marL="171176" indent="-171176">
              <a:buFont typeface="Arial" charset="0"/>
              <a:buChar char="•"/>
            </a:pPr>
            <a:r>
              <a:rPr lang="en-US" dirty="0"/>
              <a:t>I’m here today</a:t>
            </a:r>
            <a:r>
              <a:rPr lang="en-US" baseline="0" dirty="0"/>
              <a:t> to introduce you to Elections Ontario, their Chief Electoral Officer and their newest online tool to make registering to vote easy.</a:t>
            </a:r>
          </a:p>
          <a:p>
            <a:pPr marL="171176" indent="-171176">
              <a:buFont typeface="Arial" charset="0"/>
              <a:buChar char="•"/>
            </a:pPr>
            <a:r>
              <a:rPr lang="en-US" baseline="0" dirty="0"/>
              <a:t>On September 15 – the International Day of Democracy – Elections Ontario will launch E - Registration.  </a:t>
            </a:r>
          </a:p>
          <a:p>
            <a:pPr marL="171176" indent="-171176">
              <a:buFont typeface="Arial" charset="0"/>
              <a:buChar char="•"/>
            </a:pPr>
            <a:r>
              <a:rPr lang="en-US" baseline="0" dirty="0"/>
              <a:t>A new tool to check or update your information online to receive your voter information card.</a:t>
            </a:r>
          </a:p>
          <a:p>
            <a:pPr marL="171176" indent="-171176">
              <a:buFont typeface="Arial" charset="0"/>
              <a:buChar char="•"/>
            </a:pPr>
            <a:r>
              <a:rPr lang="en-US" baseline="0" dirty="0"/>
              <a:t>Take a look.</a:t>
            </a:r>
            <a:endParaRPr lang="en-US" dirty="0"/>
          </a:p>
        </p:txBody>
      </p:sp>
      <p:sp>
        <p:nvSpPr>
          <p:cNvPr id="4" name="Slide Number Placeholder 3"/>
          <p:cNvSpPr>
            <a:spLocks noGrp="1"/>
          </p:cNvSpPr>
          <p:nvPr>
            <p:ph type="sldNum" sz="quarter" idx="10"/>
          </p:nvPr>
        </p:nvSpPr>
        <p:spPr/>
        <p:txBody>
          <a:bodyPr/>
          <a:lstStyle/>
          <a:p>
            <a:fld id="{94A83ADC-20D8-B649-B773-610DC3336814}" type="slidenum">
              <a:rPr lang="en-US" smtClean="0"/>
              <a:t>2</a:t>
            </a:fld>
            <a:endParaRPr lang="en-US" dirty="0"/>
          </a:p>
        </p:txBody>
      </p:sp>
    </p:spTree>
    <p:extLst>
      <p:ext uri="{BB962C8B-B14F-4D97-AF65-F5344CB8AC3E}">
        <p14:creationId xmlns:p14="http://schemas.microsoft.com/office/powerpoint/2010/main" val="1509132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charset="0"/>
              <a:buNone/>
            </a:pPr>
            <a:endParaRPr lang="en-US" dirty="0"/>
          </a:p>
        </p:txBody>
      </p:sp>
      <p:sp>
        <p:nvSpPr>
          <p:cNvPr id="4" name="Slide Number Placeholder 3"/>
          <p:cNvSpPr>
            <a:spLocks noGrp="1"/>
          </p:cNvSpPr>
          <p:nvPr>
            <p:ph type="sldNum" sz="quarter" idx="10"/>
          </p:nvPr>
        </p:nvSpPr>
        <p:spPr/>
        <p:txBody>
          <a:bodyPr/>
          <a:lstStyle/>
          <a:p>
            <a:fld id="{94A83ADC-20D8-B649-B773-610DC3336814}" type="slidenum">
              <a:rPr lang="en-US" smtClean="0"/>
              <a:t>3</a:t>
            </a:fld>
            <a:endParaRPr lang="en-US" dirty="0"/>
          </a:p>
        </p:txBody>
      </p:sp>
    </p:spTree>
    <p:extLst>
      <p:ext uri="{BB962C8B-B14F-4D97-AF65-F5344CB8AC3E}">
        <p14:creationId xmlns:p14="http://schemas.microsoft.com/office/powerpoint/2010/main" val="25043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Tyrone:</a:t>
            </a:r>
          </a:p>
          <a:p>
            <a:pPr marL="171176" indent="-171176">
              <a:buFont typeface="Arial" charset="0"/>
              <a:buChar char="•"/>
            </a:pPr>
            <a:r>
              <a:rPr lang="en-US" dirty="0"/>
              <a:t>See, its Easy!</a:t>
            </a:r>
          </a:p>
          <a:p>
            <a:pPr marL="171176" indent="-171176">
              <a:buFont typeface="Arial" charset="0"/>
              <a:buChar char="•"/>
            </a:pPr>
            <a:r>
              <a:rPr lang="en-US" dirty="0"/>
              <a:t>So now I’d like to turn this over to Greg Essensa, the Chief Electoral Officer for Elections</a:t>
            </a:r>
            <a:r>
              <a:rPr lang="en-US" baseline="0" dirty="0"/>
              <a:t> </a:t>
            </a:r>
            <a:r>
              <a:rPr lang="en-US" dirty="0"/>
              <a:t>Ontario. With more than 30 years in the elections business, no one knows the scene in Ontario better than he does</a:t>
            </a:r>
            <a:endParaRPr lang="en-US" b="1" dirty="0"/>
          </a:p>
        </p:txBody>
      </p:sp>
      <p:sp>
        <p:nvSpPr>
          <p:cNvPr id="4" name="Slide Number Placeholder 3"/>
          <p:cNvSpPr>
            <a:spLocks noGrp="1"/>
          </p:cNvSpPr>
          <p:nvPr>
            <p:ph type="sldNum" sz="quarter" idx="10"/>
          </p:nvPr>
        </p:nvSpPr>
        <p:spPr/>
        <p:txBody>
          <a:bodyPr/>
          <a:lstStyle/>
          <a:p>
            <a:fld id="{94A83ADC-20D8-B649-B773-610DC3336814}" type="slidenum">
              <a:rPr lang="en-US" smtClean="0"/>
              <a:t>4</a:t>
            </a:fld>
            <a:endParaRPr lang="en-US" dirty="0"/>
          </a:p>
        </p:txBody>
      </p:sp>
    </p:spTree>
    <p:extLst>
      <p:ext uri="{BB962C8B-B14F-4D97-AF65-F5344CB8AC3E}">
        <p14:creationId xmlns:p14="http://schemas.microsoft.com/office/powerpoint/2010/main" val="253578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Greg:</a:t>
            </a:r>
          </a:p>
          <a:p>
            <a:pPr lvl="0"/>
            <a:r>
              <a:rPr lang="en-US" dirty="0"/>
              <a:t>Thank you Tyrone</a:t>
            </a:r>
          </a:p>
          <a:p>
            <a:pPr lvl="0"/>
            <a:r>
              <a:rPr lang="en-US" dirty="0"/>
              <a:t>Hello I’m Greg and it’s great to be here</a:t>
            </a:r>
          </a:p>
          <a:p>
            <a:r>
              <a:rPr lang="en-US" dirty="0"/>
              <a:t>I want to talk to all of you today about Elections Ontario and our vision for the future</a:t>
            </a:r>
            <a:r>
              <a:rPr lang="en-US" dirty="0">
                <a:effectLst/>
              </a:rPr>
              <a:t>.</a:t>
            </a:r>
          </a:p>
          <a:p>
            <a:endParaRPr lang="en-US" dirty="0">
              <a:effectLst/>
            </a:endParaRPr>
          </a:p>
          <a:p>
            <a:pPr marL="171176" indent="-171176">
              <a:buFont typeface="Arial" charset="0"/>
              <a:buChar char="•"/>
            </a:pPr>
            <a:r>
              <a:rPr lang="en-US" dirty="0"/>
              <a:t>We are a totally non-partisan entity</a:t>
            </a:r>
          </a:p>
          <a:p>
            <a:pPr marL="171176" indent="-171176">
              <a:buFont typeface="Arial" charset="0"/>
              <a:buChar char="•"/>
            </a:pPr>
            <a:r>
              <a:rPr lang="en-US" dirty="0"/>
              <a:t>We administer all of Ontario’s provincial elections. </a:t>
            </a:r>
          </a:p>
          <a:p>
            <a:pPr marL="171176" indent="-171176">
              <a:buFont typeface="Arial" charset="0"/>
              <a:buChar char="•"/>
            </a:pPr>
            <a:r>
              <a:rPr lang="en-US" dirty="0"/>
              <a:t>We make an election happen</a:t>
            </a:r>
            <a:r>
              <a:rPr lang="en-US" dirty="0">
                <a:effectLst/>
              </a:rPr>
              <a:t> </a:t>
            </a:r>
          </a:p>
          <a:p>
            <a:endParaRPr lang="en-US" dirty="0"/>
          </a:p>
        </p:txBody>
      </p:sp>
      <p:sp>
        <p:nvSpPr>
          <p:cNvPr id="4" name="Slide Number Placeholder 3"/>
          <p:cNvSpPr>
            <a:spLocks noGrp="1"/>
          </p:cNvSpPr>
          <p:nvPr>
            <p:ph type="sldNum" sz="quarter" idx="10"/>
          </p:nvPr>
        </p:nvSpPr>
        <p:spPr/>
        <p:txBody>
          <a:bodyPr/>
          <a:lstStyle/>
          <a:p>
            <a:fld id="{94A83ADC-20D8-B649-B773-610DC3336814}" type="slidenum">
              <a:rPr lang="en-US" smtClean="0"/>
              <a:t>5</a:t>
            </a:fld>
            <a:endParaRPr lang="en-US" dirty="0"/>
          </a:p>
        </p:txBody>
      </p:sp>
    </p:spTree>
    <p:extLst>
      <p:ext uri="{BB962C8B-B14F-4D97-AF65-F5344CB8AC3E}">
        <p14:creationId xmlns:p14="http://schemas.microsoft.com/office/powerpoint/2010/main" val="348318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Greg:</a:t>
            </a:r>
          </a:p>
          <a:p>
            <a:pPr marL="171176" indent="-171176">
              <a:buFont typeface="Arial" charset="0"/>
              <a:buChar char="•"/>
            </a:pPr>
            <a:r>
              <a:rPr lang="en-US" dirty="0"/>
              <a:t>So what are we doing?</a:t>
            </a:r>
          </a:p>
          <a:p>
            <a:pPr marL="171176" indent="-171176">
              <a:buFont typeface="Arial" charset="0"/>
              <a:buChar char="•"/>
            </a:pPr>
            <a:endParaRPr lang="en-US" dirty="0"/>
          </a:p>
          <a:p>
            <a:pPr marL="171450" indent="-171450">
              <a:buFont typeface="Arial" panose="020B0604020202020204" pitchFamily="34" charset="0"/>
              <a:buChar char="•"/>
            </a:pPr>
            <a:r>
              <a:rPr lang="en-CA" dirty="0"/>
              <a:t>We have modernized the poll</a:t>
            </a:r>
            <a:r>
              <a:rPr lang="en-CA" baseline="0" dirty="0"/>
              <a:t>s for the next election in June.  With </a:t>
            </a:r>
            <a:r>
              <a:rPr lang="en-CA" baseline="0" dirty="0" err="1"/>
              <a:t>epoll</a:t>
            </a:r>
            <a:r>
              <a:rPr lang="en-CA" baseline="0" dirty="0"/>
              <a:t> books, gone are the days of ruler and paper to find you on the list. </a:t>
            </a:r>
          </a:p>
          <a:p>
            <a:pPr marL="171176" indent="-171176">
              <a:buFont typeface="Arial" charset="0"/>
              <a:buChar char="•"/>
            </a:pPr>
            <a:r>
              <a:rPr lang="en-US" baseline="0" dirty="0"/>
              <a:t>Once all the votes have been fed into the new </a:t>
            </a:r>
            <a:r>
              <a:rPr lang="en-US" baseline="0" dirty="0" err="1"/>
              <a:t>tabulators,results</a:t>
            </a:r>
            <a:r>
              <a:rPr lang="en-US" baseline="0" dirty="0"/>
              <a:t> will be quick and easy.</a:t>
            </a:r>
          </a:p>
          <a:p>
            <a:pPr marL="171176" indent="-171176">
              <a:buFont typeface="Arial" charset="0"/>
              <a:buChar char="•"/>
            </a:pPr>
            <a:r>
              <a:rPr lang="en-CA" baseline="0" dirty="0"/>
              <a:t>By registering you make the process work better and faster.</a:t>
            </a:r>
          </a:p>
          <a:p>
            <a:pPr marL="171450" indent="-171450">
              <a:buFont typeface="Arial" panose="020B0604020202020204" pitchFamily="34" charset="0"/>
              <a:buChar char="•"/>
            </a:pPr>
            <a:r>
              <a:rPr lang="en-CA" baseline="0" dirty="0"/>
              <a:t>By registering, you are now a part of the process and you have taken the first step in our new Polling Day process.</a:t>
            </a:r>
          </a:p>
          <a:p>
            <a:pPr marL="171450" indent="-171450">
              <a:buFont typeface="Arial" panose="020B0604020202020204" pitchFamily="34" charset="0"/>
              <a:buChar char="•"/>
            </a:pPr>
            <a:r>
              <a:rPr lang="en-CA" baseline="0" dirty="0"/>
              <a:t>Check if you are registered</a:t>
            </a:r>
          </a:p>
          <a:p>
            <a:pPr marL="171450" indent="-171450">
              <a:buFont typeface="Arial" panose="020B0604020202020204" pitchFamily="34" charset="0"/>
              <a:buChar char="•"/>
            </a:pPr>
            <a:r>
              <a:rPr lang="en-CA" baseline="0" dirty="0"/>
              <a:t>If you aren’t, get on the list</a:t>
            </a:r>
          </a:p>
          <a:p>
            <a:pPr marL="171450" indent="-171450">
              <a:buFont typeface="Arial" panose="020B0604020202020204" pitchFamily="34" charset="0"/>
              <a:buChar char="•"/>
            </a:pPr>
            <a:r>
              <a:rPr lang="en-CA" baseline="0" dirty="0"/>
              <a:t>Get your Voter Information Card in the mail</a:t>
            </a:r>
          </a:p>
          <a:p>
            <a:pPr marL="171450" indent="-171450">
              <a:buFont typeface="Arial" panose="020B0604020202020204" pitchFamily="34" charset="0"/>
              <a:buChar char="•"/>
            </a:pPr>
            <a:r>
              <a:rPr lang="en-CA" baseline="0" dirty="0"/>
              <a:t>Go to the Polls</a:t>
            </a:r>
          </a:p>
          <a:p>
            <a:pPr marL="171450" indent="-171450">
              <a:buFont typeface="Arial" panose="020B0604020202020204" pitchFamily="34" charset="0"/>
              <a:buChar char="•"/>
            </a:pPr>
            <a:r>
              <a:rPr lang="en-CA" baseline="0" dirty="0"/>
              <a:t>It’s Easy</a:t>
            </a:r>
          </a:p>
          <a:p>
            <a:pPr marL="171450" indent="-171450">
              <a:buFont typeface="Arial" panose="020B0604020202020204" pitchFamily="34" charset="0"/>
              <a:buChar char="•"/>
            </a:pPr>
            <a:r>
              <a:rPr lang="en-CA" baseline="0" dirty="0"/>
              <a:t>We need you to tell your peers.  On September 15</a:t>
            </a:r>
            <a:r>
              <a:rPr lang="en-CA" baseline="30000" dirty="0"/>
              <a:t>th</a:t>
            </a:r>
            <a:r>
              <a:rPr lang="en-CA" baseline="0" dirty="0"/>
              <a:t> get ON it!</a:t>
            </a:r>
            <a:endParaRPr lang="en-CA" dirty="0"/>
          </a:p>
        </p:txBody>
      </p:sp>
      <p:sp>
        <p:nvSpPr>
          <p:cNvPr id="4" name="Slide Number Placeholder 3"/>
          <p:cNvSpPr>
            <a:spLocks noGrp="1"/>
          </p:cNvSpPr>
          <p:nvPr>
            <p:ph type="sldNum" sz="quarter" idx="10"/>
          </p:nvPr>
        </p:nvSpPr>
        <p:spPr/>
        <p:txBody>
          <a:bodyPr/>
          <a:lstStyle/>
          <a:p>
            <a:fld id="{94A83ADC-20D8-B649-B773-610DC3336814}" type="slidenum">
              <a:rPr lang="en-US" smtClean="0"/>
              <a:t>6</a:t>
            </a:fld>
            <a:endParaRPr lang="en-US" dirty="0"/>
          </a:p>
        </p:txBody>
      </p:sp>
    </p:spTree>
    <p:extLst>
      <p:ext uri="{BB962C8B-B14F-4D97-AF65-F5344CB8AC3E}">
        <p14:creationId xmlns:p14="http://schemas.microsoft.com/office/powerpoint/2010/main" val="1662224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This is a picture of a provincial voting location in what we believe to be the 1950s.  But, I’ll tell you right now that it could be a picture of any one of the voting locations that will be open in Ontario during the by-elections that we’re holding on August 1.</a:t>
            </a:r>
          </a:p>
          <a:p>
            <a:endParaRPr lang="en-US" altLang="en-US" sz="1200" dirty="0"/>
          </a:p>
          <a:p>
            <a:r>
              <a:rPr lang="en-CA" altLang="en-US" sz="1200" dirty="0"/>
              <a:t>If you showed up to cast your ballot at a provincial election 130 years ago, it would look almost exactly the same as it does today. </a:t>
            </a:r>
          </a:p>
          <a:p>
            <a:endParaRPr lang="en-CA" altLang="en-US" sz="1200" dirty="0"/>
          </a:p>
          <a:p>
            <a:r>
              <a:rPr lang="en-CA" altLang="en-US" sz="1200" dirty="0"/>
              <a:t>Certainly a lot of the back-end management has changed, but the voter experience is almost eerily identical </a:t>
            </a:r>
          </a:p>
          <a:p>
            <a:endParaRPr lang="en-CA" altLang="en-US" sz="1200" dirty="0"/>
          </a:p>
          <a:p>
            <a:r>
              <a:rPr lang="en-CA" altLang="en-US" sz="1200" dirty="0"/>
              <a:t>You walk in to a poll, you talk to a Deputy Returning Officer and Poll Clerk, present some ID, get a ballot, mark it, drop in the box and leave</a:t>
            </a:r>
          </a:p>
          <a:p>
            <a:endParaRPr lang="en-CA" altLang="en-US" sz="1200" dirty="0"/>
          </a:p>
          <a:p>
            <a:r>
              <a:rPr lang="en-CA" altLang="en-US" sz="1200" dirty="0"/>
              <a:t>The good news is that this system has served Ontario democracy quite well over the years.  We very rarely have the validity of our elections challenged in court.</a:t>
            </a:r>
          </a:p>
          <a:p>
            <a:endParaRPr lang="en-CA" altLang="en-US" sz="1200" dirty="0"/>
          </a:p>
          <a:p>
            <a:r>
              <a:rPr lang="en-CA" altLang="en-US" sz="1200" dirty="0"/>
              <a:t>The bad news is this system is not flexible enough to tackle the needs and challenges that society is dealing with</a:t>
            </a:r>
          </a:p>
          <a:p>
            <a:endParaRPr lang="en-CA" altLang="en-US" sz="1200" dirty="0"/>
          </a:p>
          <a:p>
            <a:r>
              <a:rPr lang="en-CA" altLang="en-US" sz="1200" dirty="0"/>
              <a:t>Today’s society is busier, more mobile, and more aware of the barriers that some in our community face when it comes to voting – and as election administrators, we need to give serious consideration to how we will evolve and modernize the voting process.</a:t>
            </a:r>
            <a:endParaRPr lang="en-US" altLang="en-US" sz="1200" dirty="0"/>
          </a:p>
          <a:p>
            <a:endParaRPr lang="en-US" altLang="en-US" sz="1200" dirty="0"/>
          </a:p>
          <a:p>
            <a:endParaRPr lang="en-CA" dirty="0"/>
          </a:p>
        </p:txBody>
      </p:sp>
      <p:sp>
        <p:nvSpPr>
          <p:cNvPr id="4" name="Slide Number Placeholder 3"/>
          <p:cNvSpPr>
            <a:spLocks noGrp="1"/>
          </p:cNvSpPr>
          <p:nvPr>
            <p:ph type="sldNum" sz="quarter" idx="10"/>
          </p:nvPr>
        </p:nvSpPr>
        <p:spPr/>
        <p:txBody>
          <a:bodyPr/>
          <a:lstStyle/>
          <a:p>
            <a:fld id="{94A83ADC-20D8-B649-B773-610DC3336814}" type="slidenum">
              <a:rPr lang="en-US" smtClean="0"/>
              <a:t>7</a:t>
            </a:fld>
            <a:endParaRPr lang="en-US" dirty="0"/>
          </a:p>
        </p:txBody>
      </p:sp>
    </p:spTree>
    <p:extLst>
      <p:ext uri="{BB962C8B-B14F-4D97-AF65-F5344CB8AC3E}">
        <p14:creationId xmlns:p14="http://schemas.microsoft.com/office/powerpoint/2010/main" val="3279335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Registering</a:t>
            </a:r>
            <a:r>
              <a:rPr lang="en-US" baseline="0" dirty="0"/>
              <a:t> is </a:t>
            </a:r>
            <a:r>
              <a:rPr lang="en-US" dirty="0"/>
              <a:t>the first step to casting your vote, and now we’ve made it simpler</a:t>
            </a:r>
            <a:r>
              <a:rPr lang="en-US" dirty="0">
                <a:effectLst/>
              </a:rPr>
              <a:t> </a:t>
            </a:r>
            <a:endParaRPr lang="en-US" dirty="0"/>
          </a:p>
          <a:p>
            <a:endParaRPr lang="en-CA" dirty="0"/>
          </a:p>
          <a:p>
            <a:pPr marL="171176" indent="-171176">
              <a:buFont typeface="Arial" charset="0"/>
              <a:buChar char="•"/>
            </a:pPr>
            <a:r>
              <a:rPr lang="en-US" dirty="0"/>
              <a:t>On September 15</a:t>
            </a:r>
            <a:r>
              <a:rPr lang="en-US" baseline="30000" dirty="0"/>
              <a:t>th</a:t>
            </a:r>
            <a:r>
              <a:rPr lang="en-US" dirty="0"/>
              <a:t> – International Day of Democracy - we are launching a new online tool aimed at making registration faster and simpler</a:t>
            </a:r>
          </a:p>
          <a:p>
            <a:pPr marL="171176" marR="0" lvl="0" indent="-171176" algn="l" defTabSz="457200" rtl="0" eaLnBrk="1" fontAlgn="auto" latinLnBrk="0" hangingPunct="1">
              <a:lnSpc>
                <a:spcPct val="100000"/>
              </a:lnSpc>
              <a:spcBef>
                <a:spcPts val="0"/>
              </a:spcBef>
              <a:spcAft>
                <a:spcPts val="0"/>
              </a:spcAft>
              <a:buClrTx/>
              <a:buSzTx/>
              <a:buFont typeface="Arial" charset="0"/>
              <a:buChar char="•"/>
              <a:tabLst/>
              <a:defRPr/>
            </a:pPr>
            <a:r>
              <a:rPr lang="en-US" dirty="0"/>
              <a:t>You can check that your information is correct in one click</a:t>
            </a:r>
          </a:p>
          <a:p>
            <a:pPr marL="0" indent="0">
              <a:buFont typeface="Arial" charset="0"/>
              <a:buNone/>
            </a:pPr>
            <a:r>
              <a:rPr lang="en-US" dirty="0"/>
              <a:t>or</a:t>
            </a:r>
          </a:p>
          <a:p>
            <a:pPr marL="171176" indent="-171176">
              <a:buFont typeface="Arial" charset="0"/>
              <a:buChar char="•"/>
            </a:pPr>
            <a:r>
              <a:rPr lang="en-US" dirty="0"/>
              <a:t>You can update your information in a</a:t>
            </a:r>
            <a:r>
              <a:rPr lang="en-US" baseline="0" dirty="0"/>
              <a:t> few </a:t>
            </a:r>
            <a:r>
              <a:rPr lang="en-US" dirty="0"/>
              <a:t>easy steps</a:t>
            </a:r>
          </a:p>
          <a:p>
            <a:pPr marL="627644" lvl="1" indent="-171176">
              <a:buFont typeface="Arial" charset="0"/>
              <a:buChar char="•"/>
            </a:pPr>
            <a:r>
              <a:rPr lang="en-US" dirty="0"/>
              <a:t>Get online </a:t>
            </a:r>
          </a:p>
          <a:p>
            <a:pPr marL="627644" lvl="1" indent="-171176">
              <a:buFont typeface="Arial" charset="0"/>
              <a:buChar char="•"/>
            </a:pPr>
            <a:r>
              <a:rPr lang="en-US" dirty="0"/>
              <a:t>Update your information </a:t>
            </a:r>
          </a:p>
          <a:p>
            <a:pPr marL="627644" lvl="1" indent="-171176">
              <a:buFont typeface="Arial" charset="0"/>
              <a:buChar char="•"/>
            </a:pPr>
            <a:r>
              <a:rPr lang="en-US" dirty="0"/>
              <a:t>Done.</a:t>
            </a:r>
          </a:p>
          <a:p>
            <a:pPr marL="0" indent="0">
              <a:buFont typeface="Arial" charset="0"/>
              <a:buNone/>
            </a:pPr>
            <a:endParaRPr lang="en-US" dirty="0"/>
          </a:p>
          <a:p>
            <a:pPr marL="171176" indent="-171176">
              <a:buFont typeface="Arial" charset="0"/>
              <a:buChar char="•"/>
            </a:pPr>
            <a:r>
              <a:rPr lang="en-US" dirty="0"/>
              <a:t>We’re connecting with all Ontarians, to make sure they know about our new</a:t>
            </a:r>
            <a:r>
              <a:rPr lang="en-US" baseline="0" dirty="0"/>
              <a:t> </a:t>
            </a:r>
            <a:r>
              <a:rPr lang="en-US" baseline="0" dirty="0" err="1"/>
              <a:t>Ereg</a:t>
            </a:r>
            <a:r>
              <a:rPr lang="en-US" baseline="0" dirty="0"/>
              <a:t> tool </a:t>
            </a:r>
          </a:p>
          <a:p>
            <a:pPr marL="171176" indent="-171176">
              <a:buFont typeface="Arial" charset="0"/>
              <a:buChar char="•"/>
            </a:pPr>
            <a:r>
              <a:rPr lang="en-US" baseline="0" dirty="0"/>
              <a:t>We are modernizing the voting process from registration to voting day.</a:t>
            </a:r>
          </a:p>
          <a:p>
            <a:pPr marL="0" indent="0">
              <a:buFont typeface="Arial" charset="0"/>
              <a:buNone/>
            </a:pPr>
            <a:endParaRPr lang="en-US" baseline="0" dirty="0"/>
          </a:p>
          <a:p>
            <a:pPr marL="171176" indent="-171176">
              <a:buFont typeface="Arial" charset="0"/>
              <a:buChar char="•"/>
            </a:pPr>
            <a:endParaRPr lang="en-US" dirty="0"/>
          </a:p>
          <a:p>
            <a:endParaRPr lang="en-CA" dirty="0"/>
          </a:p>
          <a:p>
            <a:endParaRPr lang="en-CA" dirty="0"/>
          </a:p>
        </p:txBody>
      </p:sp>
      <p:sp>
        <p:nvSpPr>
          <p:cNvPr id="4" name="Slide Number Placeholder 3"/>
          <p:cNvSpPr>
            <a:spLocks noGrp="1"/>
          </p:cNvSpPr>
          <p:nvPr>
            <p:ph type="sldNum" sz="quarter" idx="10"/>
          </p:nvPr>
        </p:nvSpPr>
        <p:spPr/>
        <p:txBody>
          <a:bodyPr/>
          <a:lstStyle/>
          <a:p>
            <a:fld id="{94A83ADC-20D8-B649-B773-610DC3336814}" type="slidenum">
              <a:rPr lang="en-US" smtClean="0"/>
              <a:t>8</a:t>
            </a:fld>
            <a:endParaRPr lang="en-US" dirty="0"/>
          </a:p>
        </p:txBody>
      </p:sp>
    </p:spTree>
    <p:extLst>
      <p:ext uri="{BB962C8B-B14F-4D97-AF65-F5344CB8AC3E}">
        <p14:creationId xmlns:p14="http://schemas.microsoft.com/office/powerpoint/2010/main" val="316056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Greg:</a:t>
            </a:r>
          </a:p>
          <a:p>
            <a:endParaRPr lang="en-US" b="0" dirty="0"/>
          </a:p>
          <a:p>
            <a:pPr marL="171176" indent="-171176">
              <a:buFont typeface="Arial" charset="0"/>
              <a:buChar char="•"/>
            </a:pPr>
            <a:r>
              <a:rPr lang="en-US" dirty="0"/>
              <a:t>Why is</a:t>
            </a:r>
            <a:r>
              <a:rPr lang="en-US" baseline="0" dirty="0"/>
              <a:t> checking your info and registering important?</a:t>
            </a:r>
          </a:p>
          <a:p>
            <a:pPr marL="171176" indent="-171176">
              <a:buFont typeface="Arial" charset="0"/>
              <a:buChar char="•"/>
            </a:pPr>
            <a:endParaRPr lang="en-US" baseline="0" dirty="0"/>
          </a:p>
          <a:p>
            <a:pPr marL="171176" indent="-171176">
              <a:buFont typeface="Arial" charset="0"/>
              <a:buChar char="•"/>
            </a:pPr>
            <a:r>
              <a:rPr lang="en-US" baseline="0" dirty="0"/>
              <a:t>You are on the move.  We need to ensure we get your Voter Information Card to the right location.  </a:t>
            </a:r>
            <a:r>
              <a:rPr lang="en-US" dirty="0"/>
              <a:t>Without your VIC</a:t>
            </a:r>
            <a:r>
              <a:rPr lang="en-US" baseline="0" dirty="0"/>
              <a:t> </a:t>
            </a:r>
            <a:r>
              <a:rPr lang="en-US" dirty="0"/>
              <a:t>you will face a longer wait at your polling station, you might have to fill out more paperwork.  Let’s make this easy.</a:t>
            </a:r>
            <a:r>
              <a:rPr lang="en-US" baseline="0" dirty="0"/>
              <a:t>  </a:t>
            </a:r>
          </a:p>
          <a:p>
            <a:pPr marL="171176" indent="-171176">
              <a:buFont typeface="Arial" charset="0"/>
              <a:buChar char="•"/>
            </a:pPr>
            <a:r>
              <a:rPr lang="en-US" b="1" baseline="0" dirty="0"/>
              <a:t>This is the first step in the process to modernize voting.</a:t>
            </a:r>
            <a:endParaRPr lang="en-US" b="1" dirty="0"/>
          </a:p>
        </p:txBody>
      </p:sp>
      <p:sp>
        <p:nvSpPr>
          <p:cNvPr id="4" name="Slide Number Placeholder 3"/>
          <p:cNvSpPr>
            <a:spLocks noGrp="1"/>
          </p:cNvSpPr>
          <p:nvPr>
            <p:ph type="sldNum" sz="quarter" idx="10"/>
          </p:nvPr>
        </p:nvSpPr>
        <p:spPr/>
        <p:txBody>
          <a:bodyPr/>
          <a:lstStyle/>
          <a:p>
            <a:fld id="{94A83ADC-20D8-B649-B773-610DC3336814}" type="slidenum">
              <a:rPr lang="en-US" smtClean="0"/>
              <a:t>9</a:t>
            </a:fld>
            <a:endParaRPr lang="en-US" dirty="0"/>
          </a:p>
        </p:txBody>
      </p:sp>
    </p:spTree>
    <p:extLst>
      <p:ext uri="{BB962C8B-B14F-4D97-AF65-F5344CB8AC3E}">
        <p14:creationId xmlns:p14="http://schemas.microsoft.com/office/powerpoint/2010/main" val="896544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10"/>
          </p:nvPr>
        </p:nvSpPr>
        <p:spPr/>
        <p:txBody>
          <a:bodyPr/>
          <a:lstStyle/>
          <a:p>
            <a:fld id="{94A83ADC-20D8-B649-B773-610DC3336814}" type="slidenum">
              <a:rPr lang="en-US" smtClean="0"/>
              <a:t>10</a:t>
            </a:fld>
            <a:endParaRPr lang="en-US" dirty="0"/>
          </a:p>
        </p:txBody>
      </p:sp>
    </p:spTree>
    <p:extLst>
      <p:ext uri="{BB962C8B-B14F-4D97-AF65-F5344CB8AC3E}">
        <p14:creationId xmlns:p14="http://schemas.microsoft.com/office/powerpoint/2010/main" val="4172545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Greg</a:t>
            </a:r>
            <a:r>
              <a:rPr lang="en-US" b="0" dirty="0"/>
              <a:t>:</a:t>
            </a:r>
          </a:p>
          <a:p>
            <a:pPr marL="171176" indent="-171176">
              <a:buFont typeface="Arial" charset="0"/>
              <a:buChar char="•"/>
            </a:pPr>
            <a:r>
              <a:rPr lang="en-US" dirty="0"/>
              <a:t>We’ve found, as you saw, that not everyone knows how to participate in the process, even if they want to</a:t>
            </a:r>
          </a:p>
          <a:p>
            <a:pPr marL="171176" indent="-171176">
              <a:buFont typeface="Arial" charset="0"/>
              <a:buChar char="•"/>
            </a:pPr>
            <a:r>
              <a:rPr lang="en-US" dirty="0"/>
              <a:t>But you know. And you know how important it is. With your influence on your campuses, the respect you hold in your peer groups, you can help us spread our message to make sure everyone can cast their vote</a:t>
            </a:r>
          </a:p>
          <a:p>
            <a:pPr marL="171176" indent="-171176">
              <a:buFont typeface="Arial" charset="0"/>
              <a:buChar char="•"/>
            </a:pPr>
            <a:r>
              <a:rPr lang="en-US" dirty="0"/>
              <a:t>Everyone has their own reason to vote, we just want to make it easy for you.  Checking</a:t>
            </a:r>
            <a:r>
              <a:rPr lang="en-US" baseline="0" dirty="0"/>
              <a:t> your information is Important, your </a:t>
            </a:r>
            <a:r>
              <a:rPr lang="en-US" dirty="0"/>
              <a:t>VIC is important and You are important. </a:t>
            </a:r>
          </a:p>
          <a:p>
            <a:pPr marL="171176" indent="-171176">
              <a:buFont typeface="Arial" charset="0"/>
              <a:buChar char="•"/>
            </a:pPr>
            <a:r>
              <a:rPr lang="en-US" b="1" dirty="0"/>
              <a:t>Elections Ontario Makes Voting Easy. Get</a:t>
            </a:r>
            <a:r>
              <a:rPr lang="en-US" b="1" baseline="0" dirty="0"/>
              <a:t> ON it!</a:t>
            </a:r>
            <a:endParaRPr lang="en-US" b="1" dirty="0"/>
          </a:p>
          <a:p>
            <a:pPr marL="171176" indent="-171176">
              <a:buFont typeface="Arial" charset="0"/>
              <a:buChar char="•"/>
            </a:pPr>
            <a:endParaRPr lang="en-US" b="1" dirty="0"/>
          </a:p>
        </p:txBody>
      </p:sp>
      <p:sp>
        <p:nvSpPr>
          <p:cNvPr id="4" name="Slide Number Placeholder 3"/>
          <p:cNvSpPr>
            <a:spLocks noGrp="1"/>
          </p:cNvSpPr>
          <p:nvPr>
            <p:ph type="sldNum" sz="quarter" idx="10"/>
          </p:nvPr>
        </p:nvSpPr>
        <p:spPr/>
        <p:txBody>
          <a:bodyPr/>
          <a:lstStyle/>
          <a:p>
            <a:fld id="{94A83ADC-20D8-B649-B773-610DC3336814}" type="slidenum">
              <a:rPr lang="en-US" smtClean="0"/>
              <a:t>11</a:t>
            </a:fld>
            <a:endParaRPr lang="en-US" dirty="0"/>
          </a:p>
        </p:txBody>
      </p:sp>
    </p:spTree>
    <p:extLst>
      <p:ext uri="{BB962C8B-B14F-4D97-AF65-F5344CB8AC3E}">
        <p14:creationId xmlns:p14="http://schemas.microsoft.com/office/powerpoint/2010/main" val="2118797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Tyrone/Greg:</a:t>
            </a:r>
            <a:endParaRPr lang="en-US" b="0" dirty="0"/>
          </a:p>
          <a:p>
            <a:pPr marL="171176" indent="-171176">
              <a:buFont typeface="Arial" charset="0"/>
              <a:buChar char="•"/>
            </a:pPr>
            <a:r>
              <a:rPr lang="en-US" dirty="0"/>
              <a:t>We make voting Easy, but you will make it Happen.</a:t>
            </a:r>
          </a:p>
          <a:p>
            <a:pPr marL="171176" indent="-171176">
              <a:buFont typeface="Arial" charset="0"/>
              <a:buChar char="•"/>
            </a:pPr>
            <a:r>
              <a:rPr lang="en-US" dirty="0">
                <a:effectLst/>
              </a:rPr>
              <a:t>Get</a:t>
            </a:r>
            <a:r>
              <a:rPr lang="en-US" baseline="0" dirty="0">
                <a:effectLst/>
              </a:rPr>
              <a:t> ON it!  Go register.  Its Easy.</a:t>
            </a:r>
            <a:endParaRPr lang="en-US" dirty="0">
              <a:effectLst/>
            </a:endParaRPr>
          </a:p>
          <a:p>
            <a:pPr marL="171176" indent="-171176">
              <a:buFont typeface="Arial" charset="0"/>
              <a:buChar char="•"/>
            </a:pPr>
            <a:endParaRPr lang="en-US" b="1" dirty="0">
              <a:effectLst/>
            </a:endParaRPr>
          </a:p>
          <a:p>
            <a:r>
              <a:rPr lang="en-US" b="1" dirty="0">
                <a:effectLst/>
              </a:rPr>
              <a:t>(CLICK TO NEXT SLIDE FOR VIDEO)</a:t>
            </a:r>
            <a:endParaRPr lang="en-US" b="1" dirty="0"/>
          </a:p>
        </p:txBody>
      </p:sp>
      <p:sp>
        <p:nvSpPr>
          <p:cNvPr id="4" name="Slide Number Placeholder 3"/>
          <p:cNvSpPr>
            <a:spLocks noGrp="1"/>
          </p:cNvSpPr>
          <p:nvPr>
            <p:ph type="sldNum" sz="quarter" idx="10"/>
          </p:nvPr>
        </p:nvSpPr>
        <p:spPr/>
        <p:txBody>
          <a:bodyPr/>
          <a:lstStyle/>
          <a:p>
            <a:fld id="{94A83ADC-20D8-B649-B773-610DC3336814}" type="slidenum">
              <a:rPr lang="en-US" smtClean="0"/>
              <a:t>12</a:t>
            </a:fld>
            <a:endParaRPr lang="en-US" dirty="0"/>
          </a:p>
        </p:txBody>
      </p:sp>
    </p:spTree>
    <p:extLst>
      <p:ext uri="{BB962C8B-B14F-4D97-AF65-F5344CB8AC3E}">
        <p14:creationId xmlns:p14="http://schemas.microsoft.com/office/powerpoint/2010/main" val="451081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176" indent="-171176">
              <a:buFont typeface="Arial" charset="0"/>
              <a:buChar char="•"/>
            </a:pPr>
            <a:endParaRPr lang="en-US" dirty="0"/>
          </a:p>
          <a:p>
            <a:r>
              <a:rPr lang="en-US" dirty="0"/>
              <a:t>VIDEO: Click</a:t>
            </a:r>
            <a:r>
              <a:rPr lang="en-US" baseline="0" dirty="0"/>
              <a:t> to play</a:t>
            </a:r>
          </a:p>
        </p:txBody>
      </p:sp>
      <p:sp>
        <p:nvSpPr>
          <p:cNvPr id="4" name="Slide Number Placeholder 3"/>
          <p:cNvSpPr>
            <a:spLocks noGrp="1"/>
          </p:cNvSpPr>
          <p:nvPr>
            <p:ph type="sldNum" sz="quarter" idx="10"/>
          </p:nvPr>
        </p:nvSpPr>
        <p:spPr/>
        <p:txBody>
          <a:bodyPr/>
          <a:lstStyle/>
          <a:p>
            <a:fld id="{94A83ADC-20D8-B649-B773-610DC3336814}" type="slidenum">
              <a:rPr lang="en-US" smtClean="0"/>
              <a:t>13</a:t>
            </a:fld>
            <a:endParaRPr lang="en-US" dirty="0"/>
          </a:p>
        </p:txBody>
      </p:sp>
    </p:spTree>
    <p:extLst>
      <p:ext uri="{BB962C8B-B14F-4D97-AF65-F5344CB8AC3E}">
        <p14:creationId xmlns:p14="http://schemas.microsoft.com/office/powerpoint/2010/main" val="1492513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Questions?  </a:t>
            </a:r>
          </a:p>
        </p:txBody>
      </p:sp>
      <p:sp>
        <p:nvSpPr>
          <p:cNvPr id="4" name="Slide Number Placeholder 3"/>
          <p:cNvSpPr>
            <a:spLocks noGrp="1"/>
          </p:cNvSpPr>
          <p:nvPr>
            <p:ph type="sldNum" sz="quarter" idx="10"/>
          </p:nvPr>
        </p:nvSpPr>
        <p:spPr/>
        <p:txBody>
          <a:bodyPr/>
          <a:lstStyle/>
          <a:p>
            <a:fld id="{94A83ADC-20D8-B649-B773-610DC3336814}" type="slidenum">
              <a:rPr lang="en-US" smtClean="0"/>
              <a:t>14</a:t>
            </a:fld>
            <a:endParaRPr lang="en-US" dirty="0"/>
          </a:p>
        </p:txBody>
      </p:sp>
    </p:spTree>
    <p:extLst>
      <p:ext uri="{BB962C8B-B14F-4D97-AF65-F5344CB8AC3E}">
        <p14:creationId xmlns:p14="http://schemas.microsoft.com/office/powerpoint/2010/main" val="355759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7" name="Rectangle 6"/>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246941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7" name="Rectangle 6"/>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77283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7" name="Rectangle 6"/>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70511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8" name="Rectangle 7"/>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790521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10" name="Rectangle 9"/>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659965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6" name="Rectangle 5"/>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50748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5" name="Rectangle 4"/>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268929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Tree>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8" name="Rectangle 7"/>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204903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8" name="Rectangle 7"/>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45959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7" name="Rectangle 6"/>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098810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9E21F500-EE4F-9140-84C8-9EF7D1A42EAD}" type="datetimeFigureOut">
              <a:rPr lang="en-US" smtClean="0"/>
              <a:t>8/22/2017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0DA94-26A8-7842-9D3C-166E4E18D28E}" type="slidenum">
              <a:rPr lang="en-US" smtClean="0"/>
              <a:t>‹#›</a:t>
            </a:fld>
            <a:endParaRPr lang="en-US" dirty="0"/>
          </a:p>
        </p:txBody>
      </p:sp>
      <p:sp>
        <p:nvSpPr>
          <p:cNvPr id="7" name="Rectangle 6"/>
          <p:cNvSpPr/>
          <p:nvPr userDrawn="1"/>
        </p:nvSpPr>
        <p:spPr>
          <a:xfrm>
            <a:off x="0" y="0"/>
            <a:ext cx="609600" cy="6858000"/>
          </a:xfrm>
          <a:prstGeom prst="rect">
            <a:avLst/>
          </a:prstGeom>
          <a:solidFill>
            <a:srgbClr val="FDB9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768389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40384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56" r:id="rId9"/>
    <p:sldLayoutId id="2147483657" r:id="rId10"/>
    <p:sldLayoutId id="2147483658" r:id="rId11"/>
    <p:sldLayoutId id="2147483659" r:id="rId12"/>
  </p:sldLayoutIdLst>
  <p:txStyles>
    <p:title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p:titleStyle>
    <p:bodyStyle>
      <a:lvl1pPr marL="342900" indent="-342900" algn="l" defTabSz="457200" rtl="0" eaLnBrk="1" latinLnBrk="0" hangingPunct="1">
        <a:spcBef>
          <a:spcPct val="20000"/>
        </a:spcBef>
        <a:buFont typeface="Arial"/>
        <a:buChar char="•"/>
        <a:defRPr sz="2400" kern="1200">
          <a:solidFill>
            <a:schemeClr val="tx1">
              <a:lumMod val="65000"/>
              <a:lumOff val="35000"/>
            </a:schemeClr>
          </a:solidFill>
          <a:latin typeface="Univers 55"/>
          <a:ea typeface="+mn-ea"/>
          <a:cs typeface="Univers 55"/>
        </a:defRPr>
      </a:lvl1pPr>
      <a:lvl2pPr marL="742950" indent="-285750" algn="l" defTabSz="457200" rtl="0" eaLnBrk="1" latinLnBrk="0" hangingPunct="1">
        <a:spcBef>
          <a:spcPct val="20000"/>
        </a:spcBef>
        <a:buFont typeface="Arial"/>
        <a:buChar char="–"/>
        <a:defRPr sz="2000" kern="1200">
          <a:solidFill>
            <a:schemeClr val="tx1">
              <a:lumMod val="65000"/>
              <a:lumOff val="35000"/>
            </a:schemeClr>
          </a:solidFill>
          <a:latin typeface="Univers 55"/>
          <a:ea typeface="+mn-ea"/>
          <a:cs typeface="Univers 55"/>
        </a:defRPr>
      </a:lvl2pPr>
      <a:lvl3pPr marL="1143000" indent="-228600" algn="l" defTabSz="457200" rtl="0" eaLnBrk="1" latinLnBrk="0" hangingPunct="1">
        <a:spcBef>
          <a:spcPct val="20000"/>
        </a:spcBef>
        <a:buFont typeface="Arial"/>
        <a:buChar char="•"/>
        <a:defRPr sz="1800" kern="1200">
          <a:solidFill>
            <a:schemeClr val="tx1">
              <a:lumMod val="65000"/>
              <a:lumOff val="35000"/>
            </a:schemeClr>
          </a:solidFill>
          <a:latin typeface="Univers 55"/>
          <a:ea typeface="+mn-ea"/>
          <a:cs typeface="Univers 55"/>
        </a:defRPr>
      </a:lvl3pPr>
      <a:lvl4pPr marL="1600200" indent="-228600" algn="l" defTabSz="457200" rtl="0" eaLnBrk="1" latinLnBrk="0" hangingPunct="1">
        <a:spcBef>
          <a:spcPct val="20000"/>
        </a:spcBef>
        <a:buFont typeface="Arial"/>
        <a:buChar char="–"/>
        <a:defRPr sz="1600" kern="1200">
          <a:solidFill>
            <a:schemeClr val="tx1">
              <a:lumMod val="65000"/>
              <a:lumOff val="35000"/>
            </a:schemeClr>
          </a:solidFill>
          <a:latin typeface="Univers 55"/>
          <a:ea typeface="+mn-ea"/>
          <a:cs typeface="Univers 55"/>
        </a:defRPr>
      </a:lvl4pPr>
      <a:lvl5pPr marL="2057400" indent="-228600" algn="l" defTabSz="457200" rtl="0" eaLnBrk="1" latinLnBrk="0" hangingPunct="1">
        <a:spcBef>
          <a:spcPct val="20000"/>
        </a:spcBef>
        <a:buFont typeface="Arial"/>
        <a:buChar char="»"/>
        <a:defRPr sz="1600" kern="1200">
          <a:solidFill>
            <a:schemeClr val="tx1">
              <a:lumMod val="65000"/>
              <a:lumOff val="35000"/>
            </a:schemeClr>
          </a:solidFill>
          <a:latin typeface="Univers 55"/>
          <a:ea typeface="+mn-ea"/>
          <a:cs typeface="Univers 55"/>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5.emf"/><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image" Target="../media/image5.emf"/><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image" Target="../media/image5.emf"/><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4.xml"/><Relationship Id="rId1" Type="http://schemas.openxmlformats.org/officeDocument/2006/relationships/slideLayout" Target="../slideLayouts/slideLayout8.xml"/><Relationship Id="rId5" Type="http://schemas.openxmlformats.org/officeDocument/2006/relationships/image" Target="../media/image5.emf"/><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EO STREETERS FINA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75" y="4763"/>
            <a:ext cx="12192000" cy="6858000"/>
          </a:xfrm>
          <a:prstGeom prst="rect">
            <a:avLst/>
          </a:prstGeom>
        </p:spPr>
      </p:pic>
    </p:spTree>
    <p:extLst>
      <p:ext uri="{BB962C8B-B14F-4D97-AF65-F5344CB8AC3E}">
        <p14:creationId xmlns:p14="http://schemas.microsoft.com/office/powerpoint/2010/main" val="1647573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29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3" presetClass="mediacall" presetSubtype="0" fill="hold" nodeType="clickEffect">
                                  <p:stCondLst>
                                    <p:cond delay="0"/>
                                  </p:stCondLst>
                                  <p:childTnLst>
                                    <p:cmd type="call" cmd="stop">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BA40"/>
        </a:solidFill>
        <a:effectLst/>
      </p:bgPr>
    </p:bg>
    <p:spTree>
      <p:nvGrpSpPr>
        <p:cNvPr id="1" name=""/>
        <p:cNvGrpSpPr/>
        <p:nvPr/>
      </p:nvGrpSpPr>
      <p:grpSpPr>
        <a:xfrm>
          <a:off x="0" y="0"/>
          <a:ext cx="0" cy="0"/>
          <a:chOff x="0" y="0"/>
          <a:chExt cx="0" cy="0"/>
        </a:xfrm>
      </p:grpSpPr>
      <p:sp>
        <p:nvSpPr>
          <p:cNvPr id="6" name="Title 1"/>
          <p:cNvSpPr txBox="1">
            <a:spLocks/>
          </p:cNvSpPr>
          <p:nvPr/>
        </p:nvSpPr>
        <p:spPr>
          <a:xfrm>
            <a:off x="6851326" y="3754004"/>
            <a:ext cx="4490590"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3200" cap="none" dirty="0">
                <a:solidFill>
                  <a:schemeClr val="tx1"/>
                </a:solidFill>
                <a:latin typeface="Arial Rounded MT Bold" panose="020F0704030504030204" pitchFamily="34" charset="0"/>
              </a:rPr>
              <a:t>We Make Voting Easy.</a:t>
            </a:r>
          </a:p>
        </p:txBody>
      </p:sp>
      <p:pic>
        <p:nvPicPr>
          <p:cNvPr id="8" name="Picture 7"/>
          <p:cNvPicPr>
            <a:picLocks noChangeAspect="1"/>
          </p:cNvPicPr>
          <p:nvPr/>
        </p:nvPicPr>
        <p:blipFill>
          <a:blip r:embed="rId3"/>
          <a:stretch>
            <a:fillRect/>
          </a:stretch>
        </p:blipFill>
        <p:spPr>
          <a:xfrm>
            <a:off x="6935216" y="1267892"/>
            <a:ext cx="1790239" cy="1624316"/>
          </a:xfrm>
          <a:prstGeom prst="rect">
            <a:avLst/>
          </a:prstGeom>
        </p:spPr>
      </p:pic>
    </p:spTree>
    <p:extLst>
      <p:ext uri="{BB962C8B-B14F-4D97-AF65-F5344CB8AC3E}">
        <p14:creationId xmlns:p14="http://schemas.microsoft.com/office/powerpoint/2010/main" val="982285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anim calcmode="lin" valueType="num">
                                      <p:cBhvr>
                                        <p:cTn id="8" dur="500" fill="hold"/>
                                        <p:tgtEl>
                                          <p:spTgt spid="8"/>
                                        </p:tgtEl>
                                        <p:attrNameLst>
                                          <p:attrName>ppt_x</p:attrName>
                                        </p:attrNameLst>
                                      </p:cBhvr>
                                      <p:tavLst>
                                        <p:tav tm="0">
                                          <p:val>
                                            <p:strVal val="#ppt_x"/>
                                          </p:val>
                                        </p:tav>
                                        <p:tav tm="100000">
                                          <p:val>
                                            <p:strVal val="#ppt_x"/>
                                          </p:val>
                                        </p:tav>
                                      </p:tavLst>
                                    </p:anim>
                                    <p:anim calcmode="lin" valueType="num">
                                      <p:cBhvr>
                                        <p:cTn id="9" dur="5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O Video 2_2_RoughCut_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700" y="4763"/>
            <a:ext cx="12192000" cy="6858000"/>
          </a:xfrm>
          <a:prstGeom prst="rect">
            <a:avLst/>
          </a:prstGeom>
        </p:spPr>
      </p:pic>
    </p:spTree>
    <p:extLst>
      <p:ext uri="{BB962C8B-B14F-4D97-AF65-F5344CB8AC3E}">
        <p14:creationId xmlns:p14="http://schemas.microsoft.com/office/powerpoint/2010/main" val="751761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25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3" presetClass="mediacall" presetSubtype="0" fill="hold" nodeType="clickEffect">
                                  <p:stCondLst>
                                    <p:cond delay="0"/>
                                  </p:stCondLst>
                                  <p:childTnLst>
                                    <p:cmd type="call" cmd="stop">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video>
              <p:cMediaNode vol="80000">
                <p:cTn id="16"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BA4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4648" y="1808415"/>
            <a:ext cx="3572256" cy="3241170"/>
          </a:xfrm>
          <a:prstGeom prst="rect">
            <a:avLst/>
          </a:prstGeom>
        </p:spPr>
      </p:pic>
    </p:spTree>
    <p:extLst>
      <p:ext uri="{BB962C8B-B14F-4D97-AF65-F5344CB8AC3E}">
        <p14:creationId xmlns:p14="http://schemas.microsoft.com/office/powerpoint/2010/main" val="1139013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1"/>
            <a:ext cx="12242800" cy="6886575"/>
          </a:xfrm>
          <a:prstGeom prst="rect">
            <a:avLst/>
          </a:prstGeom>
        </p:spPr>
      </p:pic>
      <p:sp>
        <p:nvSpPr>
          <p:cNvPr id="2" name="Title 1"/>
          <p:cNvSpPr txBox="1">
            <a:spLocks/>
          </p:cNvSpPr>
          <p:nvPr/>
        </p:nvSpPr>
        <p:spPr>
          <a:xfrm>
            <a:off x="990146" y="1261724"/>
            <a:ext cx="4337213"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6000" cap="none" dirty="0">
                <a:solidFill>
                  <a:schemeClr val="bg1"/>
                </a:solidFill>
                <a:latin typeface="Arial Rounded MT Bold" panose="020F0704030504030204" pitchFamily="34" charset="0"/>
              </a:rPr>
              <a:t>Vision</a:t>
            </a:r>
          </a:p>
        </p:txBody>
      </p:sp>
      <p:cxnSp>
        <p:nvCxnSpPr>
          <p:cNvPr id="3" name="Straight Connector 2"/>
          <p:cNvCxnSpPr/>
          <p:nvPr/>
        </p:nvCxnSpPr>
        <p:spPr>
          <a:xfrm>
            <a:off x="1064768" y="1074419"/>
            <a:ext cx="747703" cy="0"/>
          </a:xfrm>
          <a:prstGeom prst="line">
            <a:avLst/>
          </a:prstGeom>
          <a:ln w="28575">
            <a:solidFill>
              <a:schemeClr val="bg1"/>
            </a:solidFill>
          </a:ln>
        </p:spPr>
        <p:style>
          <a:lnRef idx="1">
            <a:schemeClr val="dk1"/>
          </a:lnRef>
          <a:fillRef idx="0">
            <a:schemeClr val="dk1"/>
          </a:fillRef>
          <a:effectRef idx="0">
            <a:schemeClr val="dk1"/>
          </a:effectRef>
          <a:fontRef idx="minor">
            <a:schemeClr val="tx1"/>
          </a:fontRef>
        </p:style>
      </p:cxnSp>
      <p:pic>
        <p:nvPicPr>
          <p:cNvPr id="7" name="Picture 6"/>
          <p:cNvPicPr>
            <a:picLocks noChangeAspect="1"/>
          </p:cNvPicPr>
          <p:nvPr/>
        </p:nvPicPr>
        <p:blipFill>
          <a:blip r:embed="rId4"/>
          <a:stretch>
            <a:fillRect/>
          </a:stretch>
        </p:blipFill>
        <p:spPr>
          <a:xfrm>
            <a:off x="10613569" y="5465593"/>
            <a:ext cx="963223" cy="873948"/>
          </a:xfrm>
          <a:prstGeom prst="rect">
            <a:avLst/>
          </a:prstGeom>
        </p:spPr>
      </p:pic>
      <p:sp>
        <p:nvSpPr>
          <p:cNvPr id="10" name="TextBox 9"/>
          <p:cNvSpPr txBox="1"/>
          <p:nvPr/>
        </p:nvSpPr>
        <p:spPr>
          <a:xfrm>
            <a:off x="12627429" y="20828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79413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decel="50000" fill="hold" nodeType="withEffect">
                                  <p:stCondLst>
                                    <p:cond delay="5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txBox="1">
            <a:spLocks/>
          </p:cNvSpPr>
          <p:nvPr/>
        </p:nvSpPr>
        <p:spPr>
          <a:xfrm>
            <a:off x="990146" y="1261724"/>
            <a:ext cx="5051425"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5400" cap="none" dirty="0">
                <a:solidFill>
                  <a:schemeClr val="bg1"/>
                </a:solidFill>
                <a:latin typeface="Arial Rounded MT Bold" panose="020F0704030504030204" pitchFamily="34" charset="0"/>
              </a:rPr>
              <a:t>Modernizing</a:t>
            </a:r>
          </a:p>
        </p:txBody>
      </p:sp>
      <p:pic>
        <p:nvPicPr>
          <p:cNvPr id="7" name="Picture 6"/>
          <p:cNvPicPr>
            <a:picLocks noChangeAspect="1"/>
          </p:cNvPicPr>
          <p:nvPr/>
        </p:nvPicPr>
        <p:blipFill>
          <a:blip r:embed="rId5"/>
          <a:stretch>
            <a:fillRect/>
          </a:stretch>
        </p:blipFill>
        <p:spPr>
          <a:xfrm>
            <a:off x="10613569" y="5465593"/>
            <a:ext cx="963223" cy="873948"/>
          </a:xfrm>
          <a:prstGeom prst="rect">
            <a:avLst/>
          </a:prstGeom>
        </p:spPr>
      </p:pic>
    </p:spTree>
    <p:extLst>
      <p:ext uri="{BB962C8B-B14F-4D97-AF65-F5344CB8AC3E}">
        <p14:creationId xmlns:p14="http://schemas.microsoft.com/office/powerpoint/2010/main" val="13133515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5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9213" y="0"/>
            <a:ext cx="10314647" cy="6631065"/>
          </a:xfrm>
          <a:prstGeom prst="rect">
            <a:avLst/>
          </a:prstGeom>
          <a:noFill/>
          <a:ln w="25400">
            <a:solidFill>
              <a:srgbClr val="FFCC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733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615" y="0"/>
            <a:ext cx="10804770" cy="6858000"/>
          </a:xfrm>
          <a:prstGeom prst="rect">
            <a:avLst/>
          </a:prstGeom>
        </p:spPr>
      </p:pic>
    </p:spTree>
    <p:extLst>
      <p:ext uri="{BB962C8B-B14F-4D97-AF65-F5344CB8AC3E}">
        <p14:creationId xmlns:p14="http://schemas.microsoft.com/office/powerpoint/2010/main" val="3670831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txBox="1">
            <a:spLocks/>
          </p:cNvSpPr>
          <p:nvPr/>
        </p:nvSpPr>
        <p:spPr>
          <a:xfrm>
            <a:off x="7826374" y="1274881"/>
            <a:ext cx="4700185"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6000" cap="none" dirty="0">
                <a:solidFill>
                  <a:schemeClr val="bg1"/>
                </a:solidFill>
                <a:latin typeface="Arial Rounded MT Bold" panose="020F0704030504030204" pitchFamily="34" charset="0"/>
              </a:rPr>
              <a:t>Why It’s Important</a:t>
            </a:r>
          </a:p>
        </p:txBody>
      </p:sp>
      <p:cxnSp>
        <p:nvCxnSpPr>
          <p:cNvPr id="3" name="Straight Connector 2"/>
          <p:cNvCxnSpPr/>
          <p:nvPr/>
        </p:nvCxnSpPr>
        <p:spPr>
          <a:xfrm>
            <a:off x="7900996" y="1087576"/>
            <a:ext cx="747703"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pic>
        <p:nvPicPr>
          <p:cNvPr id="7" name="Picture 6"/>
          <p:cNvPicPr>
            <a:picLocks noChangeAspect="1"/>
          </p:cNvPicPr>
          <p:nvPr/>
        </p:nvPicPr>
        <p:blipFill>
          <a:blip r:embed="rId5"/>
          <a:stretch>
            <a:fillRect/>
          </a:stretch>
        </p:blipFill>
        <p:spPr>
          <a:xfrm>
            <a:off x="10613569" y="5465593"/>
            <a:ext cx="963223" cy="873948"/>
          </a:xfrm>
          <a:prstGeom prst="rect">
            <a:avLst/>
          </a:prstGeom>
        </p:spPr>
      </p:pic>
    </p:spTree>
    <p:extLst>
      <p:ext uri="{BB962C8B-B14F-4D97-AF65-F5344CB8AC3E}">
        <p14:creationId xmlns:p14="http://schemas.microsoft.com/office/powerpoint/2010/main" val="1435426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5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1+#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23" y="106018"/>
            <a:ext cx="5952902" cy="3962400"/>
          </a:xfrm>
          <a:prstGeom prst="rect">
            <a:avLst/>
          </a:prstGeom>
        </p:spPr>
      </p:pic>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t="4799" b="4799"/>
          <a:stretch/>
        </p:blipFill>
        <p:spPr>
          <a:xfrm>
            <a:off x="6018071" y="3142880"/>
            <a:ext cx="6173929" cy="3715120"/>
          </a:xfrm>
          <a:prstGeom prst="rect">
            <a:avLst/>
          </a:prstGeom>
        </p:spPr>
      </p:pic>
    </p:spTree>
    <p:extLst>
      <p:ext uri="{BB962C8B-B14F-4D97-AF65-F5344CB8AC3E}">
        <p14:creationId xmlns:p14="http://schemas.microsoft.com/office/powerpoint/2010/main" val="2035508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txBox="1">
            <a:spLocks/>
          </p:cNvSpPr>
          <p:nvPr/>
        </p:nvSpPr>
        <p:spPr>
          <a:xfrm>
            <a:off x="7732031" y="1274881"/>
            <a:ext cx="4031797"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6000" cap="none" dirty="0">
                <a:solidFill>
                  <a:schemeClr val="bg1"/>
                </a:solidFill>
                <a:latin typeface="Arial Rounded MT Bold" panose="020F0704030504030204" pitchFamily="34" charset="0"/>
              </a:rPr>
              <a:t>It’s About You</a:t>
            </a:r>
          </a:p>
        </p:txBody>
      </p:sp>
      <p:pic>
        <p:nvPicPr>
          <p:cNvPr id="7" name="Picture 6"/>
          <p:cNvPicPr>
            <a:picLocks noChangeAspect="1"/>
          </p:cNvPicPr>
          <p:nvPr/>
        </p:nvPicPr>
        <p:blipFill>
          <a:blip r:embed="rId5"/>
          <a:stretch>
            <a:fillRect/>
          </a:stretch>
        </p:blipFill>
        <p:spPr>
          <a:xfrm>
            <a:off x="10613569" y="5465593"/>
            <a:ext cx="963223" cy="873948"/>
          </a:xfrm>
          <a:prstGeom prst="rect">
            <a:avLst/>
          </a:prstGeom>
        </p:spPr>
      </p:pic>
    </p:spTree>
    <p:extLst>
      <p:ext uri="{BB962C8B-B14F-4D97-AF65-F5344CB8AC3E}">
        <p14:creationId xmlns:p14="http://schemas.microsoft.com/office/powerpoint/2010/main" val="6851180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5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BA4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4648" y="1808415"/>
            <a:ext cx="3572256" cy="3241170"/>
          </a:xfrm>
          <a:prstGeom prst="rect">
            <a:avLst/>
          </a:prstGeom>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a:ext>
            </a:extLst>
          </a:blip>
          <a:srcRect l="-89"/>
          <a:stretch/>
        </p:blipFill>
        <p:spPr>
          <a:xfrm>
            <a:off x="1374648" y="0"/>
            <a:ext cx="9513115" cy="6858000"/>
          </a:xfrm>
          <a:prstGeom prst="rect">
            <a:avLst/>
          </a:prstGeom>
        </p:spPr>
      </p:pic>
    </p:spTree>
    <p:extLst>
      <p:ext uri="{BB962C8B-B14F-4D97-AF65-F5344CB8AC3E}">
        <p14:creationId xmlns:p14="http://schemas.microsoft.com/office/powerpoint/2010/main" val="28785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_RoughCut_3_Edite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050" y="4763"/>
            <a:ext cx="12192000" cy="6858000"/>
          </a:xfrm>
          <a:prstGeom prst="rect">
            <a:avLst/>
          </a:prstGeom>
        </p:spPr>
      </p:pic>
    </p:spTree>
    <p:extLst>
      <p:ext uri="{BB962C8B-B14F-4D97-AF65-F5344CB8AC3E}">
        <p14:creationId xmlns:p14="http://schemas.microsoft.com/office/powerpoint/2010/main" val="147053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3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12191999" cy="6857999"/>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a:ext>
            </a:extLst>
          </a:blip>
          <a:srcRect l="-89"/>
          <a:stretch/>
        </p:blipFill>
        <p:spPr>
          <a:xfrm>
            <a:off x="-134223" y="0"/>
            <a:ext cx="9513115" cy="6858000"/>
          </a:xfrm>
          <a:prstGeom prst="rect">
            <a:avLst/>
          </a:prstGeom>
        </p:spPr>
      </p:pic>
      <p:sp>
        <p:nvSpPr>
          <p:cNvPr id="2" name="Title 1"/>
          <p:cNvSpPr txBox="1">
            <a:spLocks/>
          </p:cNvSpPr>
          <p:nvPr/>
        </p:nvSpPr>
        <p:spPr>
          <a:xfrm>
            <a:off x="8595633" y="774137"/>
            <a:ext cx="3996294" cy="1761674"/>
          </a:xfrm>
          <a:prstGeom prst="rect">
            <a:avLst/>
          </a:prstGeom>
        </p:spPr>
        <p:txBody>
          <a:bodyPr>
            <a:noAutofit/>
          </a:bodyPr>
          <a:lstStyle>
            <a:lvl1pPr algn="l" defTabSz="457200" rtl="0" eaLnBrk="1" latinLnBrk="0" hangingPunct="1">
              <a:spcBef>
                <a:spcPct val="0"/>
              </a:spcBef>
              <a:buNone/>
              <a:defRPr sz="2800" kern="1200" cap="all">
                <a:solidFill>
                  <a:schemeClr val="tx1">
                    <a:lumMod val="65000"/>
                    <a:lumOff val="35000"/>
                  </a:schemeClr>
                </a:solidFill>
                <a:latin typeface="Univers 55"/>
                <a:ea typeface="+mj-ea"/>
                <a:cs typeface="Univers 55"/>
              </a:defRPr>
            </a:lvl1pPr>
          </a:lstStyle>
          <a:p>
            <a:r>
              <a:rPr lang="en-US" sz="6000" cap="none" dirty="0">
                <a:solidFill>
                  <a:schemeClr val="bg1"/>
                </a:solidFill>
                <a:latin typeface="Arial Rounded MT Bold" panose="020F0704030504030204" pitchFamily="34" charset="0"/>
              </a:rPr>
              <a:t>E is for Easy</a:t>
            </a:r>
          </a:p>
        </p:txBody>
      </p:sp>
      <p:cxnSp>
        <p:nvCxnSpPr>
          <p:cNvPr id="3" name="Straight Connector 2"/>
          <p:cNvCxnSpPr/>
          <p:nvPr/>
        </p:nvCxnSpPr>
        <p:spPr>
          <a:xfrm>
            <a:off x="8670254" y="586832"/>
            <a:ext cx="747703"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pic>
        <p:nvPicPr>
          <p:cNvPr id="12" name="Picture 11"/>
          <p:cNvPicPr>
            <a:picLocks noChangeAspect="1"/>
          </p:cNvPicPr>
          <p:nvPr/>
        </p:nvPicPr>
        <p:blipFill>
          <a:blip r:embed="rId5"/>
          <a:stretch>
            <a:fillRect/>
          </a:stretch>
        </p:blipFill>
        <p:spPr>
          <a:xfrm>
            <a:off x="10613569" y="5465593"/>
            <a:ext cx="963223" cy="873948"/>
          </a:xfrm>
          <a:prstGeom prst="rect">
            <a:avLst/>
          </a:prstGeom>
        </p:spPr>
      </p:pic>
    </p:spTree>
    <p:extLst>
      <p:ext uri="{BB962C8B-B14F-4D97-AF65-F5344CB8AC3E}">
        <p14:creationId xmlns:p14="http://schemas.microsoft.com/office/powerpoint/2010/main" val="11562094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5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1+#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Arial Rounded MT Bold"/>
        <a:ea typeface=""/>
        <a:cs typeface=""/>
      </a:majorFont>
      <a:minorFont>
        <a:latin typeface="Arial Rounded MT Bol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E710BF6B628FE4FAD19996946128DB6" ma:contentTypeVersion="0" ma:contentTypeDescription="Create a new document." ma:contentTypeScope="" ma:versionID="4acf01244031ebd72cc67d3c76b0d743">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C25C6B6-8F2B-4162-84E0-8B89EAC930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EE356620-5F04-418E-B76D-DAA3F8091573}">
  <ds:schemaRefs>
    <ds:schemaRef ds:uri="http://schemas.microsoft.com/sharepoint/v3/contenttype/forms"/>
  </ds:schemaRefs>
</ds:datastoreItem>
</file>

<file path=customXml/itemProps3.xml><?xml version="1.0" encoding="utf-8"?>
<ds:datastoreItem xmlns:ds="http://schemas.openxmlformats.org/officeDocument/2006/customXml" ds:itemID="{F6AA51C1-2413-4530-B96A-1A991D1A1A10}">
  <ds:schemaRefs>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6813</TotalTime>
  <Words>905</Words>
  <Application>Microsoft Office PowerPoint</Application>
  <PresentationFormat>Widescreen</PresentationFormat>
  <Paragraphs>98</Paragraphs>
  <Slides>14</Slides>
  <Notes>14</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Rounded MT Bold</vt:lpstr>
      <vt:lpstr>Calibri</vt:lpstr>
      <vt:lpstr>Univers 55</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Publicis Groupe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Jennifer Pain-Andrejin</dc:creator>
  <cp:lastModifiedBy>Nathan Carr</cp:lastModifiedBy>
  <cp:revision>464</cp:revision>
  <cp:lastPrinted>2017-08-16T19:16:06Z</cp:lastPrinted>
  <dcterms:created xsi:type="dcterms:W3CDTF">2012-11-11T15:15:57Z</dcterms:created>
  <dcterms:modified xsi:type="dcterms:W3CDTF">2017-08-22T15:30:52Z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0x0101002E710BF6B628FE4FAD19996946128DB6</vt:lpwstr>
  </property>
</Properties>
</file>